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4186e3034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4186e3034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4186e3034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4186e3034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4186e3034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4186e3034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5aa5d92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5aa5d92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4186e30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4186e30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5528335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5528335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55283359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55283359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55283359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55283359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55283359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55283359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a55283359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a55283359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41c1b10d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41c1b10d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55283359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55283359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55283359f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55283359f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55283359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55283359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55283359f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55283359f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55283359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55283359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55283359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a55283359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55283359f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a55283359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55283359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55283359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4186e303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4186e30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4186e30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a4186e30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5aa5d92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5aa5d92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4186e303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a4186e30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4186e303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4186e303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41c1b10d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41c1b10d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4186e303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4186e303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4186e30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4186e30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4186e3034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4186e3034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4186e3034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4186e3034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jZtjXVi7Np4ipRdKonVxSDrBZpLcDJwh/view" TargetMode="External"/><Relationship Id="rId5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rnL_O0IS5QaMiFCRcBmaVqwhgXtfEn9D/view" TargetMode="External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kJRdqzOilQRt91jSH567s4XUecVvHBho/view" TargetMode="External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HXMByG_wzewn2aPE9WL2s57NqNR-hbmP/view" TargetMode="External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wsUmIWhgv1JCbzaFQE9eftXeiZ4FkC9F/view" TargetMode="External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TxeHE5EaHg8lwWyijAazo6Pr25dbQqf6/view" TargetMode="External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EieVQJsIA8pmZOIuW6YHFUNuPqtoqJ41/view" TargetMode="External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unRo-GzqVxzEtYlXSu8Jnka_Mh1RbvoN/view" TargetMode="External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fbjkJfTl6psno1LROAbVbf190ESpZ7CE/view" TargetMode="External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568500" y="142800"/>
            <a:ext cx="58857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QRStockMate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409975" y="4846200"/>
            <a:ext cx="27756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6611100" y="4111500"/>
            <a:ext cx="23139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Acorán González Moray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Javier Ocón Barreiro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Santiago Emilio Flores</a:t>
            </a:r>
            <a:endParaRPr/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150" y="1124750"/>
            <a:ext cx="4661100" cy="224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1297500" y="393750"/>
            <a:ext cx="7038900" cy="60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Empleada</a:t>
            </a:r>
            <a:endParaRPr sz="3000"/>
          </a:p>
        </p:txBody>
      </p:sp>
      <p:sp>
        <p:nvSpPr>
          <p:cNvPr id="232" name="Google Shape;232;p22"/>
          <p:cNvSpPr txBox="1"/>
          <p:nvPr>
            <p:ph idx="4294967295" type="subTitle"/>
          </p:nvPr>
        </p:nvSpPr>
        <p:spPr>
          <a:xfrm>
            <a:off x="5865325" y="48073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653" y="1603475"/>
            <a:ext cx="4510101" cy="2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50" y="1439450"/>
            <a:ext cx="3171825" cy="315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2"/>
          <p:cNvCxnSpPr/>
          <p:nvPr/>
        </p:nvCxnSpPr>
        <p:spPr>
          <a:xfrm flipH="1" rot="10800000">
            <a:off x="3250700" y="2581625"/>
            <a:ext cx="942000" cy="617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oval"/>
            <a:tailEnd len="med" w="med" type="stealth"/>
          </a:ln>
        </p:spPr>
      </p:cxnSp>
      <p:pic>
        <p:nvPicPr>
          <p:cNvPr id="236" name="Google Shape;2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575" y="3956400"/>
            <a:ext cx="5393225" cy="51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type="title"/>
          </p:nvPr>
        </p:nvSpPr>
        <p:spPr>
          <a:xfrm>
            <a:off x="1297500" y="393750"/>
            <a:ext cx="7038900" cy="60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Empleada</a:t>
            </a:r>
            <a:endParaRPr sz="3000"/>
          </a:p>
        </p:txBody>
      </p:sp>
      <p:sp>
        <p:nvSpPr>
          <p:cNvPr id="243" name="Google Shape;243;p23"/>
          <p:cNvSpPr txBox="1"/>
          <p:nvPr>
            <p:ph idx="4294967295" type="subTitle"/>
          </p:nvPr>
        </p:nvSpPr>
        <p:spPr>
          <a:xfrm>
            <a:off x="5865325" y="48073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678" y="1204900"/>
            <a:ext cx="4510101" cy="2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550" y="1176575"/>
            <a:ext cx="1865024" cy="384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3"/>
          <p:cNvCxnSpPr/>
          <p:nvPr/>
        </p:nvCxnSpPr>
        <p:spPr>
          <a:xfrm flipH="1" rot="10800000">
            <a:off x="2782186" y="1487832"/>
            <a:ext cx="1659600" cy="1606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oval"/>
            <a:tailEnd len="med" w="med" type="stealth"/>
          </a:ln>
        </p:spPr>
      </p:cxnSp>
      <p:pic>
        <p:nvPicPr>
          <p:cNvPr id="247" name="Google Shape;2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600" y="3590260"/>
            <a:ext cx="4944521" cy="69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4"/>
          <p:cNvPicPr preferRelativeResize="0"/>
          <p:nvPr/>
        </p:nvPicPr>
        <p:blipFill rotWithShape="1">
          <a:blip r:embed="rId3">
            <a:alphaModFix/>
          </a:blip>
          <a:srcRect b="0" l="-1692" r="78795" t="0"/>
          <a:stretch/>
        </p:blipFill>
        <p:spPr>
          <a:xfrm>
            <a:off x="186250" y="1499525"/>
            <a:ext cx="1519424" cy="35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4">
            <a:alphaModFix/>
          </a:blip>
          <a:srcRect b="0" l="0" r="72654" t="0"/>
          <a:stretch/>
        </p:blipFill>
        <p:spPr>
          <a:xfrm>
            <a:off x="6910700" y="3128837"/>
            <a:ext cx="2095200" cy="191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5">
            <a:alphaModFix/>
          </a:blip>
          <a:srcRect b="0" l="0" r="76653" t="0"/>
          <a:stretch/>
        </p:blipFill>
        <p:spPr>
          <a:xfrm>
            <a:off x="4789775" y="1045701"/>
            <a:ext cx="1908701" cy="206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/>
          </a:blip>
          <a:srcRect b="0" l="0" r="75964" t="0"/>
          <a:stretch/>
        </p:blipFill>
        <p:spPr>
          <a:xfrm>
            <a:off x="4634075" y="3396955"/>
            <a:ext cx="2095199" cy="157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6633" y="1872600"/>
            <a:ext cx="2424600" cy="29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7300" y="112024"/>
            <a:ext cx="1908700" cy="28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76625" y="1145950"/>
            <a:ext cx="2424600" cy="51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>
            <p:ph type="title"/>
          </p:nvPr>
        </p:nvSpPr>
        <p:spPr>
          <a:xfrm>
            <a:off x="1100200" y="245800"/>
            <a:ext cx="7038900" cy="60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Empleada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1290175" y="151675"/>
            <a:ext cx="7038900" cy="60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Empleada</a:t>
            </a:r>
            <a:endParaRPr sz="3000"/>
          </a:p>
        </p:txBody>
      </p:sp>
      <p:pic>
        <p:nvPicPr>
          <p:cNvPr id="266" name="Google Shape;2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73" y="754675"/>
            <a:ext cx="1909725" cy="42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/>
          <p:nvPr/>
        </p:nvSpPr>
        <p:spPr>
          <a:xfrm>
            <a:off x="1392150" y="937825"/>
            <a:ext cx="1128300" cy="659400"/>
          </a:xfrm>
          <a:prstGeom prst="bracePai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1333500" y="1632425"/>
            <a:ext cx="1245600" cy="1093200"/>
          </a:xfrm>
          <a:prstGeom prst="bracePair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1290175" y="3228225"/>
            <a:ext cx="1838400" cy="1351200"/>
          </a:xfrm>
          <a:prstGeom prst="bracePair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1392150" y="2766625"/>
            <a:ext cx="1590000" cy="420600"/>
          </a:xfrm>
          <a:prstGeom prst="bracePair">
            <a:avLst/>
          </a:prstGeom>
          <a:noFill/>
          <a:ln cap="flat" cmpd="sng" w="952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25"/>
          <p:cNvCxnSpPr>
            <a:stCxn id="267" idx="3"/>
          </p:cNvCxnSpPr>
          <p:nvPr/>
        </p:nvCxnSpPr>
        <p:spPr>
          <a:xfrm>
            <a:off x="2520450" y="1267525"/>
            <a:ext cx="2901600" cy="2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5"/>
          <p:cNvCxnSpPr/>
          <p:nvPr/>
        </p:nvCxnSpPr>
        <p:spPr>
          <a:xfrm>
            <a:off x="2555725" y="2177375"/>
            <a:ext cx="2901600" cy="219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5"/>
          <p:cNvCxnSpPr/>
          <p:nvPr/>
        </p:nvCxnSpPr>
        <p:spPr>
          <a:xfrm>
            <a:off x="3104500" y="3902150"/>
            <a:ext cx="2901600" cy="21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5"/>
          <p:cNvCxnSpPr/>
          <p:nvPr/>
        </p:nvCxnSpPr>
        <p:spPr>
          <a:xfrm>
            <a:off x="2968375" y="2978025"/>
            <a:ext cx="2901600" cy="21900"/>
          </a:xfrm>
          <a:prstGeom prst="straightConnector1">
            <a:avLst/>
          </a:prstGeom>
          <a:noFill/>
          <a:ln cap="flat" cmpd="sng" w="9525">
            <a:solidFill>
              <a:srgbClr val="DD7E6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5"/>
          <p:cNvCxnSpPr/>
          <p:nvPr/>
        </p:nvCxnSpPr>
        <p:spPr>
          <a:xfrm flipH="1" rot="10800000">
            <a:off x="5404325" y="492325"/>
            <a:ext cx="3765000" cy="797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5"/>
          <p:cNvCxnSpPr/>
          <p:nvPr/>
        </p:nvCxnSpPr>
        <p:spPr>
          <a:xfrm flipH="1" rot="10800000">
            <a:off x="5404325" y="1803275"/>
            <a:ext cx="3924300" cy="39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5"/>
          <p:cNvCxnSpPr/>
          <p:nvPr/>
        </p:nvCxnSpPr>
        <p:spPr>
          <a:xfrm>
            <a:off x="5742325" y="2999925"/>
            <a:ext cx="3946200" cy="58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D7E6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5"/>
          <p:cNvCxnSpPr/>
          <p:nvPr/>
        </p:nvCxnSpPr>
        <p:spPr>
          <a:xfrm>
            <a:off x="5880175" y="3922450"/>
            <a:ext cx="3946200" cy="58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9" name="Google Shape;2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373" y="4240675"/>
            <a:ext cx="1356799" cy="7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285" name="Google Shape;285;p26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286" name="Google Shape;286;p26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Lectura de códigos QR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6" title="Escanear Product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038" y="717688"/>
            <a:ext cx="1751924" cy="37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294" name="Google Shape;294;p27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Búsqueda y Filtros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 title="Busqueda y filtro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625" y="867338"/>
            <a:ext cx="1692750" cy="36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03" name="Google Shape;303;p28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04" name="Google Shape;304;p28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Actualizar la información del Producto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 title="Actualizar Info del Product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250" y="847713"/>
            <a:ext cx="1741500" cy="37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12" name="Google Shape;312;p29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13" name="Google Shape;313;p29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Visión centralizada de almacenes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978" y="903550"/>
            <a:ext cx="1739021" cy="3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21" name="Google Shape;321;p30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22" name="Google Shape;322;p30"/>
          <p:cNvSpPr txBox="1"/>
          <p:nvPr/>
        </p:nvSpPr>
        <p:spPr>
          <a:xfrm>
            <a:off x="514550" y="2335050"/>
            <a:ext cx="2228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CRUD de Almacenes (Create)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3" name="Google Shape;3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 title="Crear Almace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125" y="840138"/>
            <a:ext cx="1751750" cy="38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30" name="Google Shape;330;p31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31" name="Google Shape;331;p31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CRUD de Almacenes (Update)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 title="Actualizar info del almace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0300" y="851300"/>
            <a:ext cx="1763400" cy="37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402350" y="388800"/>
            <a:ext cx="45870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ÍNDICE</a:t>
            </a:r>
            <a:r>
              <a:rPr lang="es"/>
              <a:t>:</a:t>
            </a:r>
            <a:endParaRPr/>
          </a:p>
        </p:txBody>
      </p:sp>
      <p:sp>
        <p:nvSpPr>
          <p:cNvPr id="143" name="Google Shape;143;p14"/>
          <p:cNvSpPr txBox="1"/>
          <p:nvPr>
            <p:ph idx="4294967295" type="subTitle"/>
          </p:nvPr>
        </p:nvSpPr>
        <p:spPr>
          <a:xfrm>
            <a:off x="5673300" y="4774550"/>
            <a:ext cx="34707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02350" y="1318450"/>
            <a:ext cx="4718400" cy="31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QRStockMate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Tecnologías</a:t>
            </a:r>
            <a:r>
              <a:rPr lang="es" sz="1900"/>
              <a:t> Utilizadas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Arquitectura empleada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Funcionalidades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Preparación para el Futuro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Conclusión</a:t>
            </a:r>
            <a:endParaRPr sz="1900"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082" y="3503450"/>
            <a:ext cx="1301418" cy="12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39" name="Google Shape;339;p32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CRUD de Almacenes (Read)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 title="Leer almace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050" y="840400"/>
            <a:ext cx="1739026" cy="37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48" name="Google Shape;348;p33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49" name="Google Shape;349;p33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CRUD de Almacenes (Delete)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491" y="903550"/>
            <a:ext cx="1739021" cy="3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57" name="Google Shape;357;p34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58" name="Google Shape;358;p34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Historial de Transacciones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 title="Transaccione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825" y="833400"/>
            <a:ext cx="17145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66" name="Google Shape;366;p35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67" name="Google Shape;367;p35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Historial de Transacciones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8" name="Google Shape;3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450" y="1362375"/>
            <a:ext cx="6144375" cy="27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</a:t>
            </a:r>
            <a:r>
              <a:rPr lang="es" sz="1800"/>
              <a:t>App </a:t>
            </a:r>
            <a:endParaRPr/>
          </a:p>
        </p:txBody>
      </p:sp>
      <p:sp>
        <p:nvSpPr>
          <p:cNvPr id="375" name="Google Shape;375;p36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Seguridad y Acceso Controlado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 title="Logi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238" y="804313"/>
            <a:ext cx="1767425" cy="35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84" name="Google Shape;384;p37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85" name="Google Shape;385;p37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Vista de Perfil de Usuario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 title="Vista perfil de Usuari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1613" y="949175"/>
            <a:ext cx="1850675" cy="36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393" name="Google Shape;393;p38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514550" y="2335050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Solicitud de Permisos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325" y="946225"/>
            <a:ext cx="1665600" cy="361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300" y="946225"/>
            <a:ext cx="1665600" cy="36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Funcionalidades: App</a:t>
            </a:r>
            <a:endParaRPr/>
          </a:p>
        </p:txBody>
      </p:sp>
      <p:sp>
        <p:nvSpPr>
          <p:cNvPr id="403" name="Google Shape;403;p39"/>
          <p:cNvSpPr txBox="1"/>
          <p:nvPr>
            <p:ph idx="4294967295" type="subTitle"/>
          </p:nvPr>
        </p:nvSpPr>
        <p:spPr>
          <a:xfrm>
            <a:off x="5673300" y="46877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404" name="Google Shape;404;p39"/>
          <p:cNvSpPr txBox="1"/>
          <p:nvPr/>
        </p:nvSpPr>
        <p:spPr>
          <a:xfrm>
            <a:off x="6538850" y="3698488"/>
            <a:ext cx="2228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Gestión de Usuarios Inactivos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150" y="752550"/>
            <a:ext cx="1833075" cy="3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62075"/>
            <a:ext cx="1833075" cy="396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975" y="762075"/>
            <a:ext cx="1937282" cy="398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Preparación para el </a:t>
            </a:r>
            <a:r>
              <a:rPr lang="es" sz="1800"/>
              <a:t>Futuro</a:t>
            </a:r>
            <a:endParaRPr/>
          </a:p>
        </p:txBody>
      </p:sp>
      <p:sp>
        <p:nvSpPr>
          <p:cNvPr id="414" name="Google Shape;414;p40"/>
          <p:cNvSpPr txBox="1"/>
          <p:nvPr>
            <p:ph idx="4294967295" type="subTitle"/>
          </p:nvPr>
        </p:nvSpPr>
        <p:spPr>
          <a:xfrm>
            <a:off x="5817150" y="4865725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415" name="Google Shape;415;p40"/>
          <p:cNvSpPr txBox="1"/>
          <p:nvPr/>
        </p:nvSpPr>
        <p:spPr>
          <a:xfrm>
            <a:off x="390688" y="1378075"/>
            <a:ext cx="3470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Optimización de la Interfaz de Usuario (UI)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4781425" y="2711688"/>
            <a:ext cx="3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Integración de Tecnologías Emergentes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464175" y="2536025"/>
            <a:ext cx="2401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Mejora de Reportes y Análisis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644450" y="3924825"/>
            <a:ext cx="16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Escalabilidad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4732150" y="4046950"/>
            <a:ext cx="3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Diseño Inclusivo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4732150" y="900325"/>
            <a:ext cx="4303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Compatibilidad con Funciones de Accesibilidad del Dispositivo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174" y="1881225"/>
            <a:ext cx="1031750" cy="690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475" y="2986825"/>
            <a:ext cx="1407774" cy="9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800" y="4290100"/>
            <a:ext cx="814350" cy="79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7150" y="1520388"/>
            <a:ext cx="1949327" cy="109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1197" y="3080175"/>
            <a:ext cx="164542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2322" y="4383713"/>
            <a:ext cx="1695117" cy="52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Conclusión</a:t>
            </a:r>
            <a:endParaRPr sz="2700"/>
          </a:p>
        </p:txBody>
      </p:sp>
      <p:sp>
        <p:nvSpPr>
          <p:cNvPr id="433" name="Google Shape;433;p41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434" name="Google Shape;434;p41"/>
          <p:cNvSpPr txBox="1"/>
          <p:nvPr/>
        </p:nvSpPr>
        <p:spPr>
          <a:xfrm>
            <a:off x="1423075" y="1014625"/>
            <a:ext cx="30540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1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Interfaces de la APP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Funcionalidades principales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Seguridad de la APP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5476400" y="1146700"/>
            <a:ext cx="33540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2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Corrección de las funcionalidades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Mejoras  de las funcionalidades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Nuevas funcionalidades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1423075" y="2719525"/>
            <a:ext cx="48732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Logros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Comprensión del Ciclo de Desarrollo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Creación de Proyecto desde cero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Proyecto  exportable a otras plataformas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 </a:t>
            </a: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lista para el despliegue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Aprendizaje del Ecosistema Android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Aprendizaje del Ecosistema Visual Studio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7" name="Google Shape;4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904550" y="372725"/>
            <a:ext cx="45870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QRStockMate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150" y="857250"/>
            <a:ext cx="1854400" cy="432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125" y="867410"/>
            <a:ext cx="1854400" cy="432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643" y="918250"/>
            <a:ext cx="1918756" cy="42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>
            <p:ph type="title"/>
          </p:nvPr>
        </p:nvSpPr>
        <p:spPr>
          <a:xfrm>
            <a:off x="1052550" y="649500"/>
            <a:ext cx="7038900" cy="3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¿Preguntas?</a:t>
            </a:r>
            <a:endParaRPr sz="5400"/>
          </a:p>
        </p:txBody>
      </p:sp>
      <p:sp>
        <p:nvSpPr>
          <p:cNvPr id="443" name="Google Shape;443;p42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444" name="Google Shape;444;p42"/>
          <p:cNvSpPr txBox="1"/>
          <p:nvPr>
            <p:ph idx="4294967295" type="subTitle"/>
          </p:nvPr>
        </p:nvSpPr>
        <p:spPr>
          <a:xfrm>
            <a:off x="117500" y="4035550"/>
            <a:ext cx="29790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Acorán González Moray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Javier Ocón Barreiro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Santiago Emilio Flores</a:t>
            </a:r>
            <a:endParaRPr/>
          </a:p>
        </p:txBody>
      </p:sp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del proyecto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idx="4294967295" type="subTitle"/>
          </p:nvPr>
        </p:nvSpPr>
        <p:spPr>
          <a:xfrm>
            <a:off x="5600150" y="46290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63" y="916875"/>
            <a:ext cx="7353975" cy="3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Utilizadas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 txBox="1"/>
          <p:nvPr>
            <p:ph idx="4294967295" type="subTitle"/>
          </p:nvPr>
        </p:nvSpPr>
        <p:spPr>
          <a:xfrm>
            <a:off x="5839025" y="479815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384125" y="1362725"/>
            <a:ext cx="6602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66925" y="1847200"/>
            <a:ext cx="25056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ASP.NET API   |   JWT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3997875" y="1907650"/>
            <a:ext cx="21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SQL Server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6202675" y="1938575"/>
            <a:ext cx="25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Firebase Storage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838" y="2338763"/>
            <a:ext cx="1554475" cy="15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825" y="3989025"/>
            <a:ext cx="2203698" cy="9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3823" y="2431613"/>
            <a:ext cx="2222827" cy="213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1876" y="24911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Utilizadas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>
            <p:ph idx="4294967295" type="subTitle"/>
          </p:nvPr>
        </p:nvSpPr>
        <p:spPr>
          <a:xfrm>
            <a:off x="5839025" y="479815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384125" y="1362725"/>
            <a:ext cx="6602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Cliente: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4274100" y="918650"/>
            <a:ext cx="3914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DBDEE1"/>
                </a:solidFill>
              </a:rPr>
              <a:t>Android Software Development Kit (SDK)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24715" y="2577090"/>
            <a:ext cx="2505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DBDEE1"/>
                </a:solidFill>
              </a:rPr>
              <a:t>Android Studio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4274100" y="2294100"/>
            <a:ext cx="2505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DBDEE1"/>
                </a:solidFill>
              </a:rPr>
              <a:t>Kotlin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4160275" y="3594900"/>
            <a:ext cx="2505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DBDEE1"/>
                </a:solidFill>
              </a:rPr>
              <a:t>Jet Compose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9" name="Google Shape;189;p18"/>
          <p:cNvCxnSpPr/>
          <p:nvPr/>
        </p:nvCxnSpPr>
        <p:spPr>
          <a:xfrm flipH="1" rot="10800000">
            <a:off x="1832175" y="1226800"/>
            <a:ext cx="2442000" cy="16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8"/>
          <p:cNvCxnSpPr/>
          <p:nvPr/>
        </p:nvCxnSpPr>
        <p:spPr>
          <a:xfrm flipH="1" rot="10800000">
            <a:off x="1843000" y="2577100"/>
            <a:ext cx="2431200" cy="2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8"/>
          <p:cNvCxnSpPr/>
          <p:nvPr/>
        </p:nvCxnSpPr>
        <p:spPr>
          <a:xfrm>
            <a:off x="1821350" y="2852200"/>
            <a:ext cx="2452800" cy="9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00" y="2998200"/>
            <a:ext cx="1672200" cy="12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275" y="2741838"/>
            <a:ext cx="1341326" cy="7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650" y="3984450"/>
            <a:ext cx="1341324" cy="75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 rotWithShape="1">
          <a:blip r:embed="rId6">
            <a:alphaModFix/>
          </a:blip>
          <a:srcRect b="0" l="-9240" r="9239" t="0"/>
          <a:stretch/>
        </p:blipFill>
        <p:spPr>
          <a:xfrm>
            <a:off x="5373275" y="1307850"/>
            <a:ext cx="1033000" cy="10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1297500" y="393750"/>
            <a:ext cx="70389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Empleada</a:t>
            </a:r>
            <a:endParaRPr sz="3000"/>
          </a:p>
        </p:txBody>
      </p:sp>
      <p:sp>
        <p:nvSpPr>
          <p:cNvPr id="202" name="Google Shape;202;p19"/>
          <p:cNvSpPr txBox="1"/>
          <p:nvPr>
            <p:ph idx="4294967295" type="subTitle"/>
          </p:nvPr>
        </p:nvSpPr>
        <p:spPr>
          <a:xfrm>
            <a:off x="5865325" y="48073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pic>
        <p:nvPicPr>
          <p:cNvPr id="203" name="Google Shape;2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963" y="1612650"/>
            <a:ext cx="6390723" cy="30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 txBox="1"/>
          <p:nvPr>
            <p:ph type="title"/>
          </p:nvPr>
        </p:nvSpPr>
        <p:spPr>
          <a:xfrm>
            <a:off x="1029275" y="1032150"/>
            <a:ext cx="29484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90">
                <a:solidFill>
                  <a:srgbClr val="E8EAED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Arquitectura limpia:</a:t>
            </a:r>
            <a:endParaRPr b="1" sz="1990">
              <a:solidFill>
                <a:srgbClr val="E8EAED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20"/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type="title"/>
          </p:nvPr>
        </p:nvSpPr>
        <p:spPr>
          <a:xfrm>
            <a:off x="1297500" y="393750"/>
            <a:ext cx="7038900" cy="60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Empleada</a:t>
            </a:r>
            <a:endParaRPr sz="3000"/>
          </a:p>
        </p:txBody>
      </p:sp>
      <p:sp>
        <p:nvSpPr>
          <p:cNvPr id="211" name="Google Shape;211;p20"/>
          <p:cNvSpPr txBox="1"/>
          <p:nvPr>
            <p:ph idx="4294967295" type="subTitle"/>
          </p:nvPr>
        </p:nvSpPr>
        <p:spPr>
          <a:xfrm>
            <a:off x="5865325" y="48073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653" y="1603475"/>
            <a:ext cx="4510101" cy="2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00" y="1164025"/>
            <a:ext cx="2200955" cy="384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0"/>
          <p:cNvCxnSpPr/>
          <p:nvPr/>
        </p:nvCxnSpPr>
        <p:spPr>
          <a:xfrm>
            <a:off x="2633475" y="2245825"/>
            <a:ext cx="1559400" cy="1223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oval"/>
            <a:tailEnd len="med" w="med" type="stealth"/>
          </a:ln>
        </p:spPr>
      </p:cxnSp>
      <p:pic>
        <p:nvPicPr>
          <p:cNvPr id="215" name="Google Shape;2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393750"/>
            <a:ext cx="7038900" cy="60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Empleada</a:t>
            </a:r>
            <a:endParaRPr sz="3000"/>
          </a:p>
        </p:txBody>
      </p:sp>
      <p:sp>
        <p:nvSpPr>
          <p:cNvPr id="221" name="Google Shape;221;p21"/>
          <p:cNvSpPr txBox="1"/>
          <p:nvPr>
            <p:ph idx="4294967295" type="subTitle"/>
          </p:nvPr>
        </p:nvSpPr>
        <p:spPr>
          <a:xfrm>
            <a:off x="5865325" y="4807300"/>
            <a:ext cx="3470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Programación de Aplicaciones Móviles Nativas</a:t>
            </a:r>
            <a:endParaRPr/>
          </a:p>
        </p:txBody>
      </p:sp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653" y="1603475"/>
            <a:ext cx="4510101" cy="2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975" y="1930700"/>
            <a:ext cx="2238375" cy="167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1"/>
          <p:cNvCxnSpPr/>
          <p:nvPr/>
        </p:nvCxnSpPr>
        <p:spPr>
          <a:xfrm flipH="1" rot="10800000">
            <a:off x="3066600" y="2547350"/>
            <a:ext cx="3356700" cy="595500"/>
          </a:xfrm>
          <a:prstGeom prst="bentConnector3">
            <a:avLst>
              <a:gd fmla="val 83874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oval"/>
            <a:tailEnd len="med" w="med" type="stealth"/>
          </a:ln>
        </p:spPr>
      </p:cxnSp>
      <p:pic>
        <p:nvPicPr>
          <p:cNvPr id="225" name="Google Shape;2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75" y="3922075"/>
            <a:ext cx="79438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1818" y="118400"/>
            <a:ext cx="659031" cy="6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